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8"/>
  </p:handoutMasterIdLst>
  <p:sldIdLst>
    <p:sldId id="269" r:id="rId2"/>
    <p:sldId id="531" r:id="rId3"/>
    <p:sldId id="256" r:id="rId4"/>
    <p:sldId id="398" r:id="rId5"/>
    <p:sldId id="532" r:id="rId6"/>
    <p:sldId id="533" r:id="rId7"/>
    <p:sldId id="534" r:id="rId8"/>
    <p:sldId id="401" r:id="rId9"/>
    <p:sldId id="399" r:id="rId10"/>
    <p:sldId id="400" r:id="rId11"/>
    <p:sldId id="278" r:id="rId12"/>
    <p:sldId id="383" r:id="rId13"/>
    <p:sldId id="403" r:id="rId14"/>
    <p:sldId id="536" r:id="rId15"/>
    <p:sldId id="537" r:id="rId16"/>
    <p:sldId id="53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352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491"/>
    </p:cViewPr>
  </p:sorterViewPr>
  <p:notesViewPr>
    <p:cSldViewPr snapToGrid="0">
      <p:cViewPr varScale="1">
        <p:scale>
          <a:sx n="53" d="100"/>
          <a:sy n="53" d="100"/>
        </p:scale>
        <p:origin x="1866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43AED6-522F-45B9-8254-9FFE81A7378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C18223-5031-4877-8473-1094CC552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FCF04-1026-42EB-87AA-4FDDCD491D78}" type="datetimeFigureOut">
              <a:rPr lang="en-US" smtClean="0"/>
              <a:t>10/31/20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B49BFA-1D6C-4530-9BF1-F6F0AC1013E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34F08C-1857-4C27-8157-C29699F922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951147-6700-46F2-8586-65136B19E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749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B107799-6991-4C80-B680-FF0331A02AB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904509" cy="6858000"/>
          </a:xfrm>
          <a:custGeom>
            <a:avLst/>
            <a:gdLst>
              <a:gd name="connsiteX0" fmla="*/ 0 w 4904509"/>
              <a:gd name="connsiteY0" fmla="*/ 0 h 6858000"/>
              <a:gd name="connsiteX1" fmla="*/ 4904509 w 4904509"/>
              <a:gd name="connsiteY1" fmla="*/ 6858000 h 6858000"/>
              <a:gd name="connsiteX2" fmla="*/ 0 w 4904509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04509" h="6858000">
                <a:moveTo>
                  <a:pt x="0" y="0"/>
                </a:moveTo>
                <a:lnTo>
                  <a:pt x="490450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FFBA32E-785C-4A10-BD3F-55275FCC86F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4691" y="0"/>
            <a:ext cx="5539993" cy="3376863"/>
          </a:xfrm>
          <a:custGeom>
            <a:avLst/>
            <a:gdLst>
              <a:gd name="connsiteX0" fmla="*/ 0 w 5539993"/>
              <a:gd name="connsiteY0" fmla="*/ 0 h 3376863"/>
              <a:gd name="connsiteX1" fmla="*/ 3110678 w 5539993"/>
              <a:gd name="connsiteY1" fmla="*/ 0 h 3376863"/>
              <a:gd name="connsiteX2" fmla="*/ 5539993 w 5539993"/>
              <a:gd name="connsiteY2" fmla="*/ 3376863 h 3376863"/>
              <a:gd name="connsiteX3" fmla="*/ 2429315 w 5539993"/>
              <a:gd name="connsiteY3" fmla="*/ 3376863 h 337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9993" h="3376863">
                <a:moveTo>
                  <a:pt x="0" y="0"/>
                </a:moveTo>
                <a:lnTo>
                  <a:pt x="3110678" y="0"/>
                </a:lnTo>
                <a:lnTo>
                  <a:pt x="5539993" y="3376863"/>
                </a:lnTo>
                <a:lnTo>
                  <a:pt x="2429315" y="33768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155F2F4-6F6B-4F33-925A-034726CFC74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606480" y="3481137"/>
            <a:ext cx="5539993" cy="3376863"/>
          </a:xfrm>
          <a:custGeom>
            <a:avLst/>
            <a:gdLst>
              <a:gd name="connsiteX0" fmla="*/ 0 w 5539993"/>
              <a:gd name="connsiteY0" fmla="*/ 0 h 3376863"/>
              <a:gd name="connsiteX1" fmla="*/ 3110678 w 5539993"/>
              <a:gd name="connsiteY1" fmla="*/ 0 h 3376863"/>
              <a:gd name="connsiteX2" fmla="*/ 5539993 w 5539993"/>
              <a:gd name="connsiteY2" fmla="*/ 3376863 h 3376863"/>
              <a:gd name="connsiteX3" fmla="*/ 2429315 w 5539993"/>
              <a:gd name="connsiteY3" fmla="*/ 3376863 h 337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9993" h="3376863">
                <a:moveTo>
                  <a:pt x="0" y="0"/>
                </a:moveTo>
                <a:lnTo>
                  <a:pt x="3110678" y="0"/>
                </a:lnTo>
                <a:lnTo>
                  <a:pt x="5539993" y="3376863"/>
                </a:lnTo>
                <a:lnTo>
                  <a:pt x="2429315" y="33768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898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112023E-A73B-4672-842C-A33EAF084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2098962"/>
            <a:ext cx="12192000" cy="2992582"/>
          </a:xfrm>
          <a:custGeom>
            <a:avLst/>
            <a:gdLst>
              <a:gd name="connsiteX0" fmla="*/ 0 w 12192000"/>
              <a:gd name="connsiteY0" fmla="*/ 0 h 2992582"/>
              <a:gd name="connsiteX1" fmla="*/ 6096000 w 12192000"/>
              <a:gd name="connsiteY1" fmla="*/ 0 h 2992582"/>
              <a:gd name="connsiteX2" fmla="*/ 6096000 w 12192000"/>
              <a:gd name="connsiteY2" fmla="*/ 692727 h 2992582"/>
              <a:gd name="connsiteX3" fmla="*/ 12192000 w 12192000"/>
              <a:gd name="connsiteY3" fmla="*/ 692727 h 2992582"/>
              <a:gd name="connsiteX4" fmla="*/ 12192000 w 12192000"/>
              <a:gd name="connsiteY4" fmla="*/ 2992582 h 2992582"/>
              <a:gd name="connsiteX5" fmla="*/ 6096000 w 12192000"/>
              <a:gd name="connsiteY5" fmla="*/ 2992582 h 2992582"/>
              <a:gd name="connsiteX6" fmla="*/ 6096000 w 12192000"/>
              <a:gd name="connsiteY6" fmla="*/ 2299855 h 2992582"/>
              <a:gd name="connsiteX7" fmla="*/ 0 w 12192000"/>
              <a:gd name="connsiteY7" fmla="*/ 2299855 h 2992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992582">
                <a:moveTo>
                  <a:pt x="0" y="0"/>
                </a:moveTo>
                <a:lnTo>
                  <a:pt x="6096000" y="0"/>
                </a:lnTo>
                <a:lnTo>
                  <a:pt x="6096000" y="692727"/>
                </a:lnTo>
                <a:lnTo>
                  <a:pt x="12192000" y="692727"/>
                </a:lnTo>
                <a:lnTo>
                  <a:pt x="12192000" y="2992582"/>
                </a:lnTo>
                <a:lnTo>
                  <a:pt x="6096000" y="2992582"/>
                </a:lnTo>
                <a:lnTo>
                  <a:pt x="6096000" y="2299855"/>
                </a:lnTo>
                <a:lnTo>
                  <a:pt x="0" y="22998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47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B63A6D0-FDE4-4777-8066-D9B73646E6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60765"/>
            <a:ext cx="2507673" cy="4315690"/>
          </a:xfrm>
          <a:custGeom>
            <a:avLst/>
            <a:gdLst>
              <a:gd name="connsiteX0" fmla="*/ 0 w 2507673"/>
              <a:gd name="connsiteY0" fmla="*/ 0 h 4315690"/>
              <a:gd name="connsiteX1" fmla="*/ 2507673 w 2507673"/>
              <a:gd name="connsiteY1" fmla="*/ 0 h 4315690"/>
              <a:gd name="connsiteX2" fmla="*/ 2507673 w 2507673"/>
              <a:gd name="connsiteY2" fmla="*/ 4315690 h 4315690"/>
              <a:gd name="connsiteX3" fmla="*/ 0 w 2507673"/>
              <a:gd name="connsiteY3" fmla="*/ 4315690 h 4315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7673" h="4315690">
                <a:moveTo>
                  <a:pt x="0" y="0"/>
                </a:moveTo>
                <a:lnTo>
                  <a:pt x="2507673" y="0"/>
                </a:lnTo>
                <a:lnTo>
                  <a:pt x="2507673" y="4315690"/>
                </a:lnTo>
                <a:lnTo>
                  <a:pt x="0" y="43156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24EC3E5-2409-4A61-9513-C9DE0D53B1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39290" y="-1"/>
            <a:ext cx="2507673" cy="4315690"/>
          </a:xfrm>
          <a:custGeom>
            <a:avLst/>
            <a:gdLst>
              <a:gd name="connsiteX0" fmla="*/ 0 w 2507673"/>
              <a:gd name="connsiteY0" fmla="*/ 0 h 4315690"/>
              <a:gd name="connsiteX1" fmla="*/ 2507673 w 2507673"/>
              <a:gd name="connsiteY1" fmla="*/ 0 h 4315690"/>
              <a:gd name="connsiteX2" fmla="*/ 2507673 w 2507673"/>
              <a:gd name="connsiteY2" fmla="*/ 4315690 h 4315690"/>
              <a:gd name="connsiteX3" fmla="*/ 0 w 2507673"/>
              <a:gd name="connsiteY3" fmla="*/ 4315690 h 4315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7673" h="4315690">
                <a:moveTo>
                  <a:pt x="0" y="0"/>
                </a:moveTo>
                <a:lnTo>
                  <a:pt x="2507673" y="0"/>
                </a:lnTo>
                <a:lnTo>
                  <a:pt x="2507673" y="4315690"/>
                </a:lnTo>
                <a:lnTo>
                  <a:pt x="0" y="43156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027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CF09091-AB99-498C-B8AF-429AD9A66B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553200" y="772466"/>
            <a:ext cx="4599709" cy="6085534"/>
          </a:xfrm>
          <a:custGeom>
            <a:avLst/>
            <a:gdLst>
              <a:gd name="connsiteX0" fmla="*/ 1327751 w 4599709"/>
              <a:gd name="connsiteY0" fmla="*/ 1738724 h 6085534"/>
              <a:gd name="connsiteX1" fmla="*/ 1944207 w 4599709"/>
              <a:gd name="connsiteY1" fmla="*/ 1738724 h 6085534"/>
              <a:gd name="connsiteX2" fmla="*/ 1944207 w 4599709"/>
              <a:gd name="connsiteY2" fmla="*/ 6085534 h 6085534"/>
              <a:gd name="connsiteX3" fmla="*/ 1327751 w 4599709"/>
              <a:gd name="connsiteY3" fmla="*/ 6085534 h 6085534"/>
              <a:gd name="connsiteX4" fmla="*/ 663876 w 4599709"/>
              <a:gd name="connsiteY4" fmla="*/ 1343559 h 6085534"/>
              <a:gd name="connsiteX5" fmla="*/ 1280332 w 4599709"/>
              <a:gd name="connsiteY5" fmla="*/ 1343559 h 6085534"/>
              <a:gd name="connsiteX6" fmla="*/ 1280332 w 4599709"/>
              <a:gd name="connsiteY6" fmla="*/ 5690369 h 6085534"/>
              <a:gd name="connsiteX7" fmla="*/ 663876 w 4599709"/>
              <a:gd name="connsiteY7" fmla="*/ 5690369 h 6085534"/>
              <a:gd name="connsiteX8" fmla="*/ 3983252 w 4599709"/>
              <a:gd name="connsiteY8" fmla="*/ 837749 h 6085534"/>
              <a:gd name="connsiteX9" fmla="*/ 4599709 w 4599709"/>
              <a:gd name="connsiteY9" fmla="*/ 837749 h 6085534"/>
              <a:gd name="connsiteX10" fmla="*/ 4599709 w 4599709"/>
              <a:gd name="connsiteY10" fmla="*/ 5184559 h 6085534"/>
              <a:gd name="connsiteX11" fmla="*/ 3983252 w 4599709"/>
              <a:gd name="connsiteY11" fmla="*/ 5184559 h 6085534"/>
              <a:gd name="connsiteX12" fmla="*/ 1991626 w 4599709"/>
              <a:gd name="connsiteY12" fmla="*/ 663876 h 6085534"/>
              <a:gd name="connsiteX13" fmla="*/ 2608083 w 4599709"/>
              <a:gd name="connsiteY13" fmla="*/ 663876 h 6085534"/>
              <a:gd name="connsiteX14" fmla="*/ 2608083 w 4599709"/>
              <a:gd name="connsiteY14" fmla="*/ 5010687 h 6085534"/>
              <a:gd name="connsiteX15" fmla="*/ 1991626 w 4599709"/>
              <a:gd name="connsiteY15" fmla="*/ 5010687 h 6085534"/>
              <a:gd name="connsiteX16" fmla="*/ 3319377 w 4599709"/>
              <a:gd name="connsiteY16" fmla="*/ 379358 h 6085534"/>
              <a:gd name="connsiteX17" fmla="*/ 3935834 w 4599709"/>
              <a:gd name="connsiteY17" fmla="*/ 379358 h 6085534"/>
              <a:gd name="connsiteX18" fmla="*/ 3935834 w 4599709"/>
              <a:gd name="connsiteY18" fmla="*/ 4726168 h 6085534"/>
              <a:gd name="connsiteX19" fmla="*/ 3319377 w 4599709"/>
              <a:gd name="connsiteY19" fmla="*/ 4726168 h 6085534"/>
              <a:gd name="connsiteX20" fmla="*/ 0 w 4599709"/>
              <a:gd name="connsiteY20" fmla="*/ 379358 h 6085534"/>
              <a:gd name="connsiteX21" fmla="*/ 616457 w 4599709"/>
              <a:gd name="connsiteY21" fmla="*/ 379358 h 6085534"/>
              <a:gd name="connsiteX22" fmla="*/ 616457 w 4599709"/>
              <a:gd name="connsiteY22" fmla="*/ 4726168 h 6085534"/>
              <a:gd name="connsiteX23" fmla="*/ 0 w 4599709"/>
              <a:gd name="connsiteY23" fmla="*/ 4726168 h 6085534"/>
              <a:gd name="connsiteX24" fmla="*/ 2655502 w 4599709"/>
              <a:gd name="connsiteY24" fmla="*/ 0 h 6085534"/>
              <a:gd name="connsiteX25" fmla="*/ 3271958 w 4599709"/>
              <a:gd name="connsiteY25" fmla="*/ 0 h 6085534"/>
              <a:gd name="connsiteX26" fmla="*/ 3271958 w 4599709"/>
              <a:gd name="connsiteY26" fmla="*/ 4346810 h 6085534"/>
              <a:gd name="connsiteX27" fmla="*/ 2655502 w 4599709"/>
              <a:gd name="connsiteY27" fmla="*/ 4346810 h 6085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599709" h="6085534">
                <a:moveTo>
                  <a:pt x="1327751" y="1738724"/>
                </a:moveTo>
                <a:lnTo>
                  <a:pt x="1944207" y="1738724"/>
                </a:lnTo>
                <a:lnTo>
                  <a:pt x="1944207" y="6085534"/>
                </a:lnTo>
                <a:lnTo>
                  <a:pt x="1327751" y="6085534"/>
                </a:lnTo>
                <a:close/>
                <a:moveTo>
                  <a:pt x="663876" y="1343559"/>
                </a:moveTo>
                <a:lnTo>
                  <a:pt x="1280332" y="1343559"/>
                </a:lnTo>
                <a:lnTo>
                  <a:pt x="1280332" y="5690369"/>
                </a:lnTo>
                <a:lnTo>
                  <a:pt x="663876" y="5690369"/>
                </a:lnTo>
                <a:close/>
                <a:moveTo>
                  <a:pt x="3983252" y="837749"/>
                </a:moveTo>
                <a:lnTo>
                  <a:pt x="4599709" y="837749"/>
                </a:lnTo>
                <a:lnTo>
                  <a:pt x="4599709" y="5184559"/>
                </a:lnTo>
                <a:lnTo>
                  <a:pt x="3983252" y="5184559"/>
                </a:lnTo>
                <a:close/>
                <a:moveTo>
                  <a:pt x="1991626" y="663876"/>
                </a:moveTo>
                <a:lnTo>
                  <a:pt x="2608083" y="663876"/>
                </a:lnTo>
                <a:lnTo>
                  <a:pt x="2608083" y="5010687"/>
                </a:lnTo>
                <a:lnTo>
                  <a:pt x="1991626" y="5010687"/>
                </a:lnTo>
                <a:close/>
                <a:moveTo>
                  <a:pt x="3319377" y="379358"/>
                </a:moveTo>
                <a:lnTo>
                  <a:pt x="3935834" y="379358"/>
                </a:lnTo>
                <a:lnTo>
                  <a:pt x="3935834" y="4726168"/>
                </a:lnTo>
                <a:lnTo>
                  <a:pt x="3319377" y="4726168"/>
                </a:lnTo>
                <a:close/>
                <a:moveTo>
                  <a:pt x="0" y="379358"/>
                </a:moveTo>
                <a:lnTo>
                  <a:pt x="616457" y="379358"/>
                </a:lnTo>
                <a:lnTo>
                  <a:pt x="616457" y="4726168"/>
                </a:lnTo>
                <a:lnTo>
                  <a:pt x="0" y="4726168"/>
                </a:lnTo>
                <a:close/>
                <a:moveTo>
                  <a:pt x="2655502" y="0"/>
                </a:moveTo>
                <a:lnTo>
                  <a:pt x="3271958" y="0"/>
                </a:lnTo>
                <a:lnTo>
                  <a:pt x="3271958" y="4346810"/>
                </a:lnTo>
                <a:lnTo>
                  <a:pt x="2655502" y="434681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67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37CC88-B6B1-480A-AAA1-10D13FE48A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4218" y="4100944"/>
            <a:ext cx="1607128" cy="1607128"/>
          </a:xfrm>
          <a:custGeom>
            <a:avLst/>
            <a:gdLst>
              <a:gd name="connsiteX0" fmla="*/ 803564 w 1607128"/>
              <a:gd name="connsiteY0" fmla="*/ 0 h 1607128"/>
              <a:gd name="connsiteX1" fmla="*/ 1607128 w 1607128"/>
              <a:gd name="connsiteY1" fmla="*/ 803564 h 1607128"/>
              <a:gd name="connsiteX2" fmla="*/ 803564 w 1607128"/>
              <a:gd name="connsiteY2" fmla="*/ 1607128 h 1607128"/>
              <a:gd name="connsiteX3" fmla="*/ 0 w 1607128"/>
              <a:gd name="connsiteY3" fmla="*/ 803564 h 1607128"/>
              <a:gd name="connsiteX4" fmla="*/ 803564 w 1607128"/>
              <a:gd name="connsiteY4" fmla="*/ 0 h 1607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7128" h="1607128">
                <a:moveTo>
                  <a:pt x="803564" y="0"/>
                </a:moveTo>
                <a:cubicBezTo>
                  <a:pt x="1247360" y="0"/>
                  <a:pt x="1607128" y="359768"/>
                  <a:pt x="1607128" y="803564"/>
                </a:cubicBezTo>
                <a:cubicBezTo>
                  <a:pt x="1607128" y="1247360"/>
                  <a:pt x="1247360" y="1607128"/>
                  <a:pt x="803564" y="1607128"/>
                </a:cubicBezTo>
                <a:cubicBezTo>
                  <a:pt x="359768" y="1607128"/>
                  <a:pt x="0" y="1247360"/>
                  <a:pt x="0" y="803564"/>
                </a:cubicBezTo>
                <a:cubicBezTo>
                  <a:pt x="0" y="359768"/>
                  <a:pt x="359768" y="0"/>
                  <a:pt x="80356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C17ECF8-A2EF-4679-814D-8874572CEB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76800" y="2396836"/>
            <a:ext cx="2438400" cy="2438400"/>
          </a:xfrm>
          <a:custGeom>
            <a:avLst/>
            <a:gdLst>
              <a:gd name="connsiteX0" fmla="*/ 1219200 w 2438400"/>
              <a:gd name="connsiteY0" fmla="*/ 0 h 2438400"/>
              <a:gd name="connsiteX1" fmla="*/ 2438400 w 2438400"/>
              <a:gd name="connsiteY1" fmla="*/ 1219200 h 2438400"/>
              <a:gd name="connsiteX2" fmla="*/ 1219200 w 2438400"/>
              <a:gd name="connsiteY2" fmla="*/ 2438400 h 2438400"/>
              <a:gd name="connsiteX3" fmla="*/ 0 w 2438400"/>
              <a:gd name="connsiteY3" fmla="*/ 1219200 h 2438400"/>
              <a:gd name="connsiteX4" fmla="*/ 1219200 w 2438400"/>
              <a:gd name="connsiteY4" fmla="*/ 0 h 2438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" h="2438400">
                <a:moveTo>
                  <a:pt x="1219200" y="0"/>
                </a:moveTo>
                <a:cubicBezTo>
                  <a:pt x="1892546" y="0"/>
                  <a:pt x="2438400" y="545854"/>
                  <a:pt x="2438400" y="1219200"/>
                </a:cubicBezTo>
                <a:cubicBezTo>
                  <a:pt x="2438400" y="1892546"/>
                  <a:pt x="1892546" y="2438400"/>
                  <a:pt x="1219200" y="2438400"/>
                </a:cubicBezTo>
                <a:cubicBezTo>
                  <a:pt x="545854" y="2438400"/>
                  <a:pt x="0" y="1892546"/>
                  <a:pt x="0" y="1219200"/>
                </a:cubicBezTo>
                <a:cubicBezTo>
                  <a:pt x="0" y="545854"/>
                  <a:pt x="545854" y="0"/>
                  <a:pt x="121920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F75DE28-6A1D-426C-B6A0-8041DD49275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700654" y="4100943"/>
            <a:ext cx="1607128" cy="1607128"/>
          </a:xfrm>
          <a:custGeom>
            <a:avLst/>
            <a:gdLst>
              <a:gd name="connsiteX0" fmla="*/ 803564 w 1607128"/>
              <a:gd name="connsiteY0" fmla="*/ 0 h 1607128"/>
              <a:gd name="connsiteX1" fmla="*/ 1607128 w 1607128"/>
              <a:gd name="connsiteY1" fmla="*/ 803564 h 1607128"/>
              <a:gd name="connsiteX2" fmla="*/ 803564 w 1607128"/>
              <a:gd name="connsiteY2" fmla="*/ 1607128 h 1607128"/>
              <a:gd name="connsiteX3" fmla="*/ 0 w 1607128"/>
              <a:gd name="connsiteY3" fmla="*/ 803564 h 1607128"/>
              <a:gd name="connsiteX4" fmla="*/ 803564 w 1607128"/>
              <a:gd name="connsiteY4" fmla="*/ 0 h 1607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7128" h="1607128">
                <a:moveTo>
                  <a:pt x="803564" y="0"/>
                </a:moveTo>
                <a:cubicBezTo>
                  <a:pt x="1247360" y="0"/>
                  <a:pt x="1607128" y="359768"/>
                  <a:pt x="1607128" y="803564"/>
                </a:cubicBezTo>
                <a:cubicBezTo>
                  <a:pt x="1607128" y="1247360"/>
                  <a:pt x="1247360" y="1607128"/>
                  <a:pt x="803564" y="1607128"/>
                </a:cubicBezTo>
                <a:cubicBezTo>
                  <a:pt x="359768" y="1607128"/>
                  <a:pt x="0" y="1247360"/>
                  <a:pt x="0" y="803564"/>
                </a:cubicBezTo>
                <a:cubicBezTo>
                  <a:pt x="0" y="359768"/>
                  <a:pt x="359768" y="0"/>
                  <a:pt x="80356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609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14699" y="2743199"/>
            <a:ext cx="5477301" cy="31287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692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912961" y="2587957"/>
            <a:ext cx="8366077" cy="16820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22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hone_1.png">
            <a:extLst>
              <a:ext uri="{FF2B5EF4-FFF2-40B4-BE49-F238E27FC236}">
                <a16:creationId xmlns:a16="http://schemas.microsoft.com/office/drawing/2014/main" id="{4738660F-7268-4A46-B0C4-40F31BCAA0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8690191">
            <a:off x="924723" y="-1545660"/>
            <a:ext cx="2865836" cy="5943043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hone_1.png">
            <a:extLst>
              <a:ext uri="{FF2B5EF4-FFF2-40B4-BE49-F238E27FC236}">
                <a16:creationId xmlns:a16="http://schemas.microsoft.com/office/drawing/2014/main" id="{CC3C06E0-51F0-418A-8AE3-BFEB9664CE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8690191">
            <a:off x="1186243" y="3028474"/>
            <a:ext cx="2865836" cy="5943043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 rot="18690191">
            <a:off x="1069384" y="-872461"/>
            <a:ext cx="2557463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id-ID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1"/>
          </p:nvPr>
        </p:nvSpPr>
        <p:spPr>
          <a:xfrm rot="18690191">
            <a:off x="1330904" y="3701673"/>
            <a:ext cx="2557463" cy="45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84382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C778411-1BF7-4804-8492-7DFC979DF9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1"/>
            <a:ext cx="12192000" cy="6858000"/>
          </a:xfrm>
          <a:custGeom>
            <a:avLst/>
            <a:gdLst>
              <a:gd name="connsiteX0" fmla="*/ 0 w 12192000"/>
              <a:gd name="connsiteY0" fmla="*/ 0 h 4890655"/>
              <a:gd name="connsiteX1" fmla="*/ 12192000 w 12192000"/>
              <a:gd name="connsiteY1" fmla="*/ 0 h 4890655"/>
              <a:gd name="connsiteX2" fmla="*/ 12192000 w 12192000"/>
              <a:gd name="connsiteY2" fmla="*/ 4890655 h 4890655"/>
              <a:gd name="connsiteX3" fmla="*/ 0 w 12192000"/>
              <a:gd name="connsiteY3" fmla="*/ 4890655 h 4890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4890655">
                <a:moveTo>
                  <a:pt x="0" y="0"/>
                </a:moveTo>
                <a:lnTo>
                  <a:pt x="12192000" y="0"/>
                </a:lnTo>
                <a:lnTo>
                  <a:pt x="12192000" y="4890655"/>
                </a:lnTo>
                <a:lnTo>
                  <a:pt x="0" y="489065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62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6950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1" r:id="rId2"/>
    <p:sldLayoutId id="2147483680" r:id="rId3"/>
    <p:sldLayoutId id="2147483679" r:id="rId4"/>
    <p:sldLayoutId id="2147483678" r:id="rId5"/>
    <p:sldLayoutId id="2147483672" r:id="rId6"/>
    <p:sldLayoutId id="2147483682" r:id="rId7"/>
    <p:sldLayoutId id="2147483673" r:id="rId8"/>
    <p:sldLayoutId id="214748368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796246-F0AA-434B-A904-E06EA6A62F4F}"/>
              </a:ext>
            </a:extLst>
          </p:cNvPr>
          <p:cNvSpPr/>
          <p:nvPr/>
        </p:nvSpPr>
        <p:spPr>
          <a:xfrm>
            <a:off x="73572" y="239528"/>
            <a:ext cx="12192000" cy="6858000"/>
          </a:xfrm>
          <a:prstGeom prst="rect">
            <a:avLst/>
          </a:prstGeom>
          <a:solidFill>
            <a:schemeClr val="accent2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Saaransh Mishra (8064)</a:t>
            </a:r>
          </a:p>
          <a:p>
            <a:pPr algn="ctr"/>
            <a:r>
              <a:rPr lang="en-US" dirty="0"/>
              <a:t>Akshat Das(8007)</a:t>
            </a:r>
          </a:p>
          <a:p>
            <a:pPr algn="ctr"/>
            <a:r>
              <a:rPr lang="en-US" dirty="0"/>
              <a:t>Prince Raj(8012)</a:t>
            </a:r>
          </a:p>
          <a:p>
            <a:pPr algn="ctr"/>
            <a:r>
              <a:rPr lang="en-US" dirty="0"/>
              <a:t>Kartik Goel(8059)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D0AE5E-928B-4DB8-9C16-9A18C59A8ADE}"/>
              </a:ext>
            </a:extLst>
          </p:cNvPr>
          <p:cNvSpPr/>
          <p:nvPr/>
        </p:nvSpPr>
        <p:spPr>
          <a:xfrm>
            <a:off x="3824550" y="2297186"/>
            <a:ext cx="4542900" cy="1144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spc="-150" dirty="0">
                <a:solidFill>
                  <a:schemeClr val="bg1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iQuensAns</a:t>
            </a:r>
            <a:endParaRPr lang="en-US" b="1" spc="-150" dirty="0">
              <a:solidFill>
                <a:schemeClr val="bg1"/>
              </a:solidFill>
              <a:latin typeface="Montserrat" panose="00000500000000000000" pitchFamily="50" charset="0"/>
              <a:cs typeface="Segoe UI Light" panose="020B0502040204020203" pitchFamily="34" charset="0"/>
            </a:endParaRPr>
          </a:p>
          <a:p>
            <a:pPr algn="ctr">
              <a:lnSpc>
                <a:spcPct val="90000"/>
              </a:lnSpc>
            </a:pPr>
            <a:endParaRPr lang="en-US" sz="4800" b="1" spc="-150" dirty="0">
              <a:solidFill>
                <a:schemeClr val="bg1"/>
              </a:solidFill>
              <a:latin typeface="Montserrat" panose="00000500000000000000" pitchFamily="50" charset="0"/>
              <a:cs typeface="Segoe UI Light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4BF92E-B756-480A-9245-71BF2C7A95B9}"/>
              </a:ext>
            </a:extLst>
          </p:cNvPr>
          <p:cNvSpPr/>
          <p:nvPr/>
        </p:nvSpPr>
        <p:spPr>
          <a:xfrm>
            <a:off x="386078" y="7421575"/>
            <a:ext cx="40401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E7C9DC-51AD-4D1C-9589-1BB2481D6354}"/>
              </a:ext>
            </a:extLst>
          </p:cNvPr>
          <p:cNvSpPr/>
          <p:nvPr/>
        </p:nvSpPr>
        <p:spPr>
          <a:xfrm>
            <a:off x="3181767" y="6016299"/>
            <a:ext cx="5828464" cy="4797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1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 community for like-minded people to connect with each other and share their learning among others.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0FBEBFD4-3128-4977-B321-BB23E5749826}"/>
              </a:ext>
            </a:extLst>
          </p:cNvPr>
          <p:cNvSpPr/>
          <p:nvPr/>
        </p:nvSpPr>
        <p:spPr>
          <a:xfrm rot="1800000">
            <a:off x="2558796" y="1752600"/>
            <a:ext cx="729234" cy="628650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4A4A893-EBE1-4A88-B086-8D774317AD4D}"/>
              </a:ext>
            </a:extLst>
          </p:cNvPr>
          <p:cNvSpPr/>
          <p:nvPr/>
        </p:nvSpPr>
        <p:spPr>
          <a:xfrm rot="1800000">
            <a:off x="9082014" y="4425711"/>
            <a:ext cx="483286" cy="416626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B73CA8E-8FA2-4209-9E3E-51E4B8435995}"/>
              </a:ext>
            </a:extLst>
          </p:cNvPr>
          <p:cNvSpPr/>
          <p:nvPr/>
        </p:nvSpPr>
        <p:spPr>
          <a:xfrm rot="1800000">
            <a:off x="9203325" y="16994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541052AC-76F4-4E4A-AC4D-1C3DAD9B36E0}"/>
              </a:ext>
            </a:extLst>
          </p:cNvPr>
          <p:cNvSpPr/>
          <p:nvPr/>
        </p:nvSpPr>
        <p:spPr>
          <a:xfrm rot="1800000">
            <a:off x="2764425" y="46712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960436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D2F9167-CFB2-4870-9D5D-64D2F15B4D27}"/>
              </a:ext>
            </a:extLst>
          </p:cNvPr>
          <p:cNvSpPr/>
          <p:nvPr/>
        </p:nvSpPr>
        <p:spPr>
          <a:xfrm>
            <a:off x="3380509" y="646318"/>
            <a:ext cx="5430982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App Level </a:t>
            </a: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Routes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E31D1D-C55B-4127-8B6D-837DE9120A85}"/>
              </a:ext>
            </a:extLst>
          </p:cNvPr>
          <p:cNvSpPr/>
          <p:nvPr/>
        </p:nvSpPr>
        <p:spPr>
          <a:xfrm>
            <a:off x="5893993" y="1521720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439B98-B41F-5C46-B9EB-4FE9594A07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889" y="1865512"/>
            <a:ext cx="5919825" cy="42269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EA7CF50-C375-6240-9F4F-24564D8A4D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0674"/>
            <a:ext cx="2310896" cy="36539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034668E-6957-0A41-8FEB-0F5A3CD708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" y="2675379"/>
            <a:ext cx="2310896" cy="31809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91723F5-AFEE-804F-9C69-579FC91144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" y="3338855"/>
            <a:ext cx="2301954" cy="36712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4ECF24A-4276-4F41-86DC-DD0696D13B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7201"/>
            <a:ext cx="2310896" cy="36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19573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D92A695-B261-49C7-BBAE-D9C4C06FE923}"/>
              </a:ext>
            </a:extLst>
          </p:cNvPr>
          <p:cNvSpPr/>
          <p:nvPr/>
        </p:nvSpPr>
        <p:spPr>
          <a:xfrm>
            <a:off x="3380509" y="646318"/>
            <a:ext cx="5430982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Fetch Posts like </a:t>
            </a: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using API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FF8FA3-6B4D-4BAE-B200-7FE315368731}"/>
              </a:ext>
            </a:extLst>
          </p:cNvPr>
          <p:cNvSpPr/>
          <p:nvPr/>
        </p:nvSpPr>
        <p:spPr>
          <a:xfrm>
            <a:off x="5893993" y="1521720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47C295-341B-CD48-A53C-F01B2A916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018" y="1544579"/>
            <a:ext cx="4838685" cy="43699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0778CF-4029-3245-9BC2-255EA78ED6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81" y="1348049"/>
            <a:ext cx="3086677" cy="4400496"/>
          </a:xfrm>
          <a:prstGeom prst="rect">
            <a:avLst/>
          </a:prstGeom>
        </p:spPr>
      </p:pic>
      <p:cxnSp>
        <p:nvCxnSpPr>
          <p:cNvPr id="19" name="Curved Connector 18">
            <a:extLst>
              <a:ext uri="{FF2B5EF4-FFF2-40B4-BE49-F238E27FC236}">
                <a16:creationId xmlns:a16="http://schemas.microsoft.com/office/drawing/2014/main" id="{08052B14-4F25-2143-803A-107F8DD00940}"/>
              </a:ext>
            </a:extLst>
          </p:cNvPr>
          <p:cNvCxnSpPr/>
          <p:nvPr/>
        </p:nvCxnSpPr>
        <p:spPr>
          <a:xfrm>
            <a:off x="2519916" y="4625163"/>
            <a:ext cx="1998921" cy="103135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urved Connector 20">
            <a:extLst>
              <a:ext uri="{FF2B5EF4-FFF2-40B4-BE49-F238E27FC236}">
                <a16:creationId xmlns:a16="http://schemas.microsoft.com/office/drawing/2014/main" id="{B61A4C9B-DD41-564F-9E25-F5D34EAEF518}"/>
              </a:ext>
            </a:extLst>
          </p:cNvPr>
          <p:cNvCxnSpPr/>
          <p:nvPr/>
        </p:nvCxnSpPr>
        <p:spPr>
          <a:xfrm flipV="1">
            <a:off x="2837793" y="1870841"/>
            <a:ext cx="1513490" cy="70419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249924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A2A02C7-57F9-4C4E-996A-31678622C8DD}"/>
              </a:ext>
            </a:extLst>
          </p:cNvPr>
          <p:cNvSpPr/>
          <p:nvPr/>
        </p:nvSpPr>
        <p:spPr>
          <a:xfrm>
            <a:off x="6659392" y="1148053"/>
            <a:ext cx="4542900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Mobile</a:t>
            </a:r>
          </a:p>
          <a:p>
            <a:pPr>
              <a:lnSpc>
                <a:spcPct val="90000"/>
              </a:lnSpc>
            </a:pP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View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2A7A56E-3FC0-4F43-8989-A95C367C8CE6}"/>
              </a:ext>
            </a:extLst>
          </p:cNvPr>
          <p:cNvSpPr/>
          <p:nvPr/>
        </p:nvSpPr>
        <p:spPr>
          <a:xfrm>
            <a:off x="6771191" y="2600498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DA17221-788B-4AB7-BA3D-B125C7A9CFC5}"/>
              </a:ext>
            </a:extLst>
          </p:cNvPr>
          <p:cNvSpPr/>
          <p:nvPr/>
        </p:nvSpPr>
        <p:spPr>
          <a:xfrm>
            <a:off x="6659392" y="3161301"/>
            <a:ext cx="4542900" cy="6985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Compatible on every screen sizes. For that media queries has been used.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5A8B93A-9247-4179-BD2F-8FCFAA2E9CA1}"/>
              </a:ext>
            </a:extLst>
          </p:cNvPr>
          <p:cNvSpPr/>
          <p:nvPr/>
        </p:nvSpPr>
        <p:spPr>
          <a:xfrm>
            <a:off x="6741943" y="4116576"/>
            <a:ext cx="4460349" cy="445370"/>
          </a:xfrm>
          <a:prstGeom prst="round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IN" dirty="0">
                <a:solidFill>
                  <a:schemeClr val="bg1"/>
                </a:solidFill>
              </a:rPr>
              <a:t>@media only screen and </a:t>
            </a:r>
            <a:r>
              <a:rPr lang="en-IN" sz="1400" dirty="0">
                <a:solidFill>
                  <a:schemeClr val="bg1"/>
                </a:solidFill>
              </a:rPr>
              <a:t>(</a:t>
            </a:r>
            <a:r>
              <a:rPr lang="en-IN" dirty="0">
                <a:solidFill>
                  <a:schemeClr val="bg1"/>
                </a:solidFill>
              </a:rPr>
              <a:t>max-width</a:t>
            </a:r>
            <a:r>
              <a:rPr lang="en-IN" sz="1400" dirty="0">
                <a:solidFill>
                  <a:schemeClr val="bg1"/>
                </a:solidFill>
              </a:rPr>
              <a:t>: </a:t>
            </a:r>
            <a:r>
              <a:rPr lang="en-IN" dirty="0">
                <a:solidFill>
                  <a:schemeClr val="bg1"/>
                </a:solidFill>
              </a:rPr>
              <a:t>1020px</a:t>
            </a:r>
            <a:r>
              <a:rPr lang="en-IN" sz="1400" dirty="0">
                <a:solidFill>
                  <a:schemeClr val="bg1"/>
                </a:solidFill>
              </a:rPr>
              <a:t>)</a:t>
            </a:r>
            <a:endParaRPr lang="en-US" sz="1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DAA84607-7646-1F49-9FDB-90FE7157D5F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05" b="5505"/>
          <a:stretch>
            <a:fillRect/>
          </a:stretch>
        </p:blipFill>
        <p:spPr/>
      </p:pic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7184E686-8523-4E48-BFF4-3B6134ABF10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4" b="50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579497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796246-F0AA-434B-A904-E06EA6A62F4F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2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4BF92E-B756-480A-9245-71BF2C7A95B9}"/>
              </a:ext>
            </a:extLst>
          </p:cNvPr>
          <p:cNvSpPr/>
          <p:nvPr/>
        </p:nvSpPr>
        <p:spPr>
          <a:xfrm>
            <a:off x="5893993" y="4054431"/>
            <a:ext cx="40401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0FBEBFD4-3128-4977-B321-BB23E5749826}"/>
              </a:ext>
            </a:extLst>
          </p:cNvPr>
          <p:cNvSpPr/>
          <p:nvPr/>
        </p:nvSpPr>
        <p:spPr>
          <a:xfrm rot="1800000">
            <a:off x="2558796" y="1752600"/>
            <a:ext cx="729234" cy="628650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4A4A893-EBE1-4A88-B086-8D774317AD4D}"/>
              </a:ext>
            </a:extLst>
          </p:cNvPr>
          <p:cNvSpPr/>
          <p:nvPr/>
        </p:nvSpPr>
        <p:spPr>
          <a:xfrm rot="1800000">
            <a:off x="9082014" y="4425711"/>
            <a:ext cx="483286" cy="416626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B73CA8E-8FA2-4209-9E3E-51E4B8435995}"/>
              </a:ext>
            </a:extLst>
          </p:cNvPr>
          <p:cNvSpPr/>
          <p:nvPr/>
        </p:nvSpPr>
        <p:spPr>
          <a:xfrm rot="1800000">
            <a:off x="9203325" y="16994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541052AC-76F4-4E4A-AC4D-1C3DAD9B36E0}"/>
              </a:ext>
            </a:extLst>
          </p:cNvPr>
          <p:cNvSpPr/>
          <p:nvPr/>
        </p:nvSpPr>
        <p:spPr>
          <a:xfrm rot="1800000">
            <a:off x="2764425" y="46712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11EF5D-394F-F04F-9F47-D3564BE34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179659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796246-F0AA-434B-A904-E06EA6A62F4F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2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4BF92E-B756-480A-9245-71BF2C7A95B9}"/>
              </a:ext>
            </a:extLst>
          </p:cNvPr>
          <p:cNvSpPr/>
          <p:nvPr/>
        </p:nvSpPr>
        <p:spPr>
          <a:xfrm>
            <a:off x="5893993" y="4054431"/>
            <a:ext cx="40401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0FBEBFD4-3128-4977-B321-BB23E5749826}"/>
              </a:ext>
            </a:extLst>
          </p:cNvPr>
          <p:cNvSpPr/>
          <p:nvPr/>
        </p:nvSpPr>
        <p:spPr>
          <a:xfrm rot="1800000">
            <a:off x="2558796" y="1752600"/>
            <a:ext cx="729234" cy="628650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4A4A893-EBE1-4A88-B086-8D774317AD4D}"/>
              </a:ext>
            </a:extLst>
          </p:cNvPr>
          <p:cNvSpPr/>
          <p:nvPr/>
        </p:nvSpPr>
        <p:spPr>
          <a:xfrm rot="1800000">
            <a:off x="9082014" y="4425711"/>
            <a:ext cx="483286" cy="416626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B73CA8E-8FA2-4209-9E3E-51E4B8435995}"/>
              </a:ext>
            </a:extLst>
          </p:cNvPr>
          <p:cNvSpPr/>
          <p:nvPr/>
        </p:nvSpPr>
        <p:spPr>
          <a:xfrm rot="1800000">
            <a:off x="9203325" y="16994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541052AC-76F4-4E4A-AC4D-1C3DAD9B36E0}"/>
              </a:ext>
            </a:extLst>
          </p:cNvPr>
          <p:cNvSpPr/>
          <p:nvPr/>
        </p:nvSpPr>
        <p:spPr>
          <a:xfrm rot="1800000">
            <a:off x="2764425" y="46712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01A0F1-AF5A-654C-9296-C0DDDE19D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68218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796246-F0AA-434B-A904-E06EA6A62F4F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2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4BF92E-B756-480A-9245-71BF2C7A95B9}"/>
              </a:ext>
            </a:extLst>
          </p:cNvPr>
          <p:cNvSpPr/>
          <p:nvPr/>
        </p:nvSpPr>
        <p:spPr>
          <a:xfrm>
            <a:off x="5893993" y="4054431"/>
            <a:ext cx="40401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0FBEBFD4-3128-4977-B321-BB23E5749826}"/>
              </a:ext>
            </a:extLst>
          </p:cNvPr>
          <p:cNvSpPr/>
          <p:nvPr/>
        </p:nvSpPr>
        <p:spPr>
          <a:xfrm rot="1800000">
            <a:off x="2558796" y="1752600"/>
            <a:ext cx="729234" cy="628650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4A4A893-EBE1-4A88-B086-8D774317AD4D}"/>
              </a:ext>
            </a:extLst>
          </p:cNvPr>
          <p:cNvSpPr/>
          <p:nvPr/>
        </p:nvSpPr>
        <p:spPr>
          <a:xfrm rot="1800000">
            <a:off x="9082014" y="4425711"/>
            <a:ext cx="483286" cy="416626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B73CA8E-8FA2-4209-9E3E-51E4B8435995}"/>
              </a:ext>
            </a:extLst>
          </p:cNvPr>
          <p:cNvSpPr/>
          <p:nvPr/>
        </p:nvSpPr>
        <p:spPr>
          <a:xfrm rot="1800000">
            <a:off x="9203325" y="16994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541052AC-76F4-4E4A-AC4D-1C3DAD9B36E0}"/>
              </a:ext>
            </a:extLst>
          </p:cNvPr>
          <p:cNvSpPr/>
          <p:nvPr/>
        </p:nvSpPr>
        <p:spPr>
          <a:xfrm rot="1800000">
            <a:off x="2764425" y="46712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141F45-173B-2D41-BFA3-5A951F2BA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64523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796246-F0AA-434B-A904-E06EA6A62F4F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2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D0AE5E-928B-4DB8-9C16-9A18C59A8ADE}"/>
              </a:ext>
            </a:extLst>
          </p:cNvPr>
          <p:cNvSpPr/>
          <p:nvPr/>
        </p:nvSpPr>
        <p:spPr>
          <a:xfrm>
            <a:off x="3824550" y="2297186"/>
            <a:ext cx="4542900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800" b="1" spc="-150" dirty="0">
                <a:solidFill>
                  <a:schemeClr val="bg1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Thanks</a:t>
            </a:r>
          </a:p>
          <a:p>
            <a:pPr algn="ctr">
              <a:lnSpc>
                <a:spcPct val="90000"/>
              </a:lnSpc>
            </a:pPr>
            <a:r>
              <a:rPr lang="en-US" sz="4800" b="1" spc="-150" dirty="0">
                <a:solidFill>
                  <a:schemeClr val="bg1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For Today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4BF92E-B756-480A-9245-71BF2C7A95B9}"/>
              </a:ext>
            </a:extLst>
          </p:cNvPr>
          <p:cNvSpPr/>
          <p:nvPr/>
        </p:nvSpPr>
        <p:spPr>
          <a:xfrm>
            <a:off x="5893993" y="4054431"/>
            <a:ext cx="404015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0FBEBFD4-3128-4977-B321-BB23E5749826}"/>
              </a:ext>
            </a:extLst>
          </p:cNvPr>
          <p:cNvSpPr/>
          <p:nvPr/>
        </p:nvSpPr>
        <p:spPr>
          <a:xfrm rot="1800000">
            <a:off x="2558796" y="1752600"/>
            <a:ext cx="729234" cy="628650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B4A4A893-EBE1-4A88-B086-8D774317AD4D}"/>
              </a:ext>
            </a:extLst>
          </p:cNvPr>
          <p:cNvSpPr/>
          <p:nvPr/>
        </p:nvSpPr>
        <p:spPr>
          <a:xfrm rot="1800000">
            <a:off x="9082014" y="4425711"/>
            <a:ext cx="483286" cy="416626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DB73CA8E-8FA2-4209-9E3E-51E4B8435995}"/>
              </a:ext>
            </a:extLst>
          </p:cNvPr>
          <p:cNvSpPr/>
          <p:nvPr/>
        </p:nvSpPr>
        <p:spPr>
          <a:xfrm rot="1800000">
            <a:off x="9203325" y="16994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541052AC-76F4-4E4A-AC4D-1C3DAD9B36E0}"/>
              </a:ext>
            </a:extLst>
          </p:cNvPr>
          <p:cNvSpPr/>
          <p:nvPr/>
        </p:nvSpPr>
        <p:spPr>
          <a:xfrm rot="1800000">
            <a:off x="2764425" y="4671220"/>
            <a:ext cx="227055" cy="195737"/>
          </a:xfrm>
          <a:prstGeom prst="triangle">
            <a:avLst/>
          </a:prstGeom>
          <a:noFill/>
          <a:ln w="38100">
            <a:solidFill>
              <a:schemeClr val="bg1">
                <a:alpha val="4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085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F277BE8-9E4A-E242-A867-4ECDD8536C1C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accent2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ythonppt.mp4" descr="pythonppt.mp4">
            <a:hlinkClick r:id="" action="ppaction://media"/>
            <a:extLst>
              <a:ext uri="{FF2B5EF4-FFF2-40B4-BE49-F238E27FC236}">
                <a16:creationId xmlns:a16="http://schemas.microsoft.com/office/drawing/2014/main" id="{E23B5960-2CB7-0D44-87D1-DBF31AA39C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901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Half Frame 16">
            <a:extLst>
              <a:ext uri="{FF2B5EF4-FFF2-40B4-BE49-F238E27FC236}">
                <a16:creationId xmlns:a16="http://schemas.microsoft.com/office/drawing/2014/main" id="{8C3282B9-A293-4352-9823-BD99D76C86F2}"/>
              </a:ext>
            </a:extLst>
          </p:cNvPr>
          <p:cNvSpPr/>
          <p:nvPr/>
        </p:nvSpPr>
        <p:spPr>
          <a:xfrm>
            <a:off x="864997" y="2313709"/>
            <a:ext cx="3687132" cy="3687132"/>
          </a:xfrm>
          <a:prstGeom prst="halfFrame">
            <a:avLst>
              <a:gd name="adj1" fmla="val 2310"/>
              <a:gd name="adj2" fmla="val 264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A183ED-02EB-4A3D-B522-A28AD2DB7762}"/>
              </a:ext>
            </a:extLst>
          </p:cNvPr>
          <p:cNvSpPr/>
          <p:nvPr/>
        </p:nvSpPr>
        <p:spPr>
          <a:xfrm>
            <a:off x="6784103" y="1002581"/>
            <a:ext cx="4542900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Sign up</a:t>
            </a:r>
          </a:p>
          <a:p>
            <a:pPr>
              <a:lnSpc>
                <a:spcPct val="90000"/>
              </a:lnSpc>
            </a:pP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Page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7A34C74-BEB3-464B-B1D1-1A5CC928B087}"/>
              </a:ext>
            </a:extLst>
          </p:cNvPr>
          <p:cNvSpPr/>
          <p:nvPr/>
        </p:nvSpPr>
        <p:spPr>
          <a:xfrm>
            <a:off x="6895902" y="2455026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4137C22-65EC-4AE5-AD24-BED76A80ED45}"/>
              </a:ext>
            </a:extLst>
          </p:cNvPr>
          <p:cNvSpPr/>
          <p:nvPr/>
        </p:nvSpPr>
        <p:spPr>
          <a:xfrm>
            <a:off x="8180836" y="4091860"/>
            <a:ext cx="2651065" cy="2133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iQuensAns is a platform where like-minded people can share their learnings and  they can post their questions as well. People would take part in it and try to answer it out.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327899A-FEB9-44CF-BA63-788795FE51A3}"/>
              </a:ext>
            </a:extLst>
          </p:cNvPr>
          <p:cNvSpPr/>
          <p:nvPr/>
        </p:nvSpPr>
        <p:spPr>
          <a:xfrm>
            <a:off x="8271164" y="3303033"/>
            <a:ext cx="1235207" cy="361659"/>
          </a:xfrm>
          <a:prstGeom prst="round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Overview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197AF8-55E6-F840-ADA2-8A44B61944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1" y="1158323"/>
            <a:ext cx="6434129" cy="428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6659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F5A3374-B7D8-4FFD-839A-B3972905AC1B}"/>
              </a:ext>
            </a:extLst>
          </p:cNvPr>
          <p:cNvSpPr/>
          <p:nvPr/>
        </p:nvSpPr>
        <p:spPr>
          <a:xfrm>
            <a:off x="3380509" y="646318"/>
            <a:ext cx="5430982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Log in </a:t>
            </a: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Page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D228F1-FFB7-440B-ACD7-971729CAFD4E}"/>
              </a:ext>
            </a:extLst>
          </p:cNvPr>
          <p:cNvSpPr/>
          <p:nvPr/>
        </p:nvSpPr>
        <p:spPr>
          <a:xfrm>
            <a:off x="5893993" y="1521720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8F1D8BCE-0986-431C-8D3D-48D38179C3D5}"/>
              </a:ext>
            </a:extLst>
          </p:cNvPr>
          <p:cNvSpPr/>
          <p:nvPr/>
        </p:nvSpPr>
        <p:spPr>
          <a:xfrm>
            <a:off x="591019" y="2270356"/>
            <a:ext cx="1235207" cy="361659"/>
          </a:xfrm>
          <a:prstGeom prst="round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Overview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555170-ED93-A543-B7C3-19CC74AAF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054" y="1828799"/>
            <a:ext cx="6894328" cy="45962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E6E0D15-E0B9-5C4B-AEF4-E1579A9C470D}"/>
              </a:ext>
            </a:extLst>
          </p:cNvPr>
          <p:cNvSpPr txBox="1"/>
          <p:nvPr/>
        </p:nvSpPr>
        <p:spPr>
          <a:xfrm>
            <a:off x="591018" y="2953540"/>
            <a:ext cx="222217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When user will type their credentials it will authenticate via database and if typed credentials is correct, a status code 200 will be login the user into the dashboard.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9201217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F5A3374-B7D8-4FFD-839A-B3972905AC1B}"/>
              </a:ext>
            </a:extLst>
          </p:cNvPr>
          <p:cNvSpPr/>
          <p:nvPr/>
        </p:nvSpPr>
        <p:spPr>
          <a:xfrm>
            <a:off x="3380509" y="646318"/>
            <a:ext cx="5430982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Log in </a:t>
            </a: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Form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D228F1-FFB7-440B-ACD7-971729CAFD4E}"/>
              </a:ext>
            </a:extLst>
          </p:cNvPr>
          <p:cNvSpPr/>
          <p:nvPr/>
        </p:nvSpPr>
        <p:spPr>
          <a:xfrm>
            <a:off x="5893993" y="1521720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2E7B39-AB06-7843-A242-FF6619DE9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52" y="1741110"/>
            <a:ext cx="6507962" cy="46403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5DE855-4D8B-644B-B04F-778B98434D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681" y="299982"/>
            <a:ext cx="3254953" cy="625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9230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F5A3374-B7D8-4FFD-839A-B3972905AC1B}"/>
              </a:ext>
            </a:extLst>
          </p:cNvPr>
          <p:cNvSpPr/>
          <p:nvPr/>
        </p:nvSpPr>
        <p:spPr>
          <a:xfrm>
            <a:off x="3380509" y="646318"/>
            <a:ext cx="5430982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Sign up </a:t>
            </a: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Form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D228F1-FFB7-440B-ACD7-971729CAFD4E}"/>
              </a:ext>
            </a:extLst>
          </p:cNvPr>
          <p:cNvSpPr/>
          <p:nvPr/>
        </p:nvSpPr>
        <p:spPr>
          <a:xfrm>
            <a:off x="5893993" y="1521720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931DF6-D320-2247-AAFC-B4B502797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60" y="1971128"/>
            <a:ext cx="6998057" cy="44694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7E6E2-04A0-814B-B694-11C810574E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331" y="251598"/>
            <a:ext cx="3233199" cy="618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3459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F5A3374-B7D8-4FFD-839A-B3972905AC1B}"/>
              </a:ext>
            </a:extLst>
          </p:cNvPr>
          <p:cNvSpPr/>
          <p:nvPr/>
        </p:nvSpPr>
        <p:spPr>
          <a:xfrm>
            <a:off x="3380509" y="646318"/>
            <a:ext cx="5430982" cy="701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Post Create </a:t>
            </a: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Form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BD228F1-FFB7-440B-ACD7-971729CAFD4E}"/>
              </a:ext>
            </a:extLst>
          </p:cNvPr>
          <p:cNvSpPr/>
          <p:nvPr/>
        </p:nvSpPr>
        <p:spPr>
          <a:xfrm>
            <a:off x="5893993" y="1521720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ED9788-32C0-554A-AE62-3D17DEA6C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2707"/>
            <a:ext cx="6970994" cy="27967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B5F2BE-BC58-D842-9332-91AEF2FAB8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6001" y="1933902"/>
            <a:ext cx="4800040" cy="412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1511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FFD3F6C-9E30-402B-A4ED-E825CD46F566}"/>
              </a:ext>
            </a:extLst>
          </p:cNvPr>
          <p:cNvSpPr/>
          <p:nvPr/>
        </p:nvSpPr>
        <p:spPr>
          <a:xfrm>
            <a:off x="11762508" y="3429000"/>
            <a:ext cx="429492" cy="3429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D391BBD-0E10-4EBA-8371-B56D11FFD8A8}"/>
              </a:ext>
            </a:extLst>
          </p:cNvPr>
          <p:cNvSpPr/>
          <p:nvPr/>
        </p:nvSpPr>
        <p:spPr>
          <a:xfrm>
            <a:off x="6495013" y="1224253"/>
            <a:ext cx="4542900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User</a:t>
            </a:r>
          </a:p>
          <a:p>
            <a:pPr>
              <a:lnSpc>
                <a:spcPct val="90000"/>
              </a:lnSpc>
            </a:pP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Model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BE6CBE-1A15-4C62-881B-0CCA9BA496B4}"/>
              </a:ext>
            </a:extLst>
          </p:cNvPr>
          <p:cNvSpPr/>
          <p:nvPr/>
        </p:nvSpPr>
        <p:spPr>
          <a:xfrm>
            <a:off x="6606812" y="2676698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0CEB7DB-0CF1-43BD-A4B2-6DFD60306B8B}"/>
              </a:ext>
            </a:extLst>
          </p:cNvPr>
          <p:cNvSpPr/>
          <p:nvPr/>
        </p:nvSpPr>
        <p:spPr>
          <a:xfrm>
            <a:off x="6495013" y="3237501"/>
            <a:ext cx="4542900" cy="1991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We are creating a custom user model, because we need to add some additional field like date of birth and gender.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Since Django only comes up with username and password field. We also need to import this model to a create a form corresponding to it.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2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It will be done in forms.py file.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975C5EE-B942-40A5-9D65-528C51C238D7}"/>
              </a:ext>
            </a:extLst>
          </p:cNvPr>
          <p:cNvSpPr/>
          <p:nvPr/>
        </p:nvSpPr>
        <p:spPr>
          <a:xfrm>
            <a:off x="6495013" y="5537950"/>
            <a:ext cx="1235207" cy="361659"/>
          </a:xfrm>
          <a:prstGeom prst="round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Prince Raj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3F2962A-675E-E945-AFF2-664E697DE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427" y="0"/>
            <a:ext cx="64349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2636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5C74913-CB90-4210-826C-775EDA19CBB2}"/>
              </a:ext>
            </a:extLst>
          </p:cNvPr>
          <p:cNvSpPr/>
          <p:nvPr/>
        </p:nvSpPr>
        <p:spPr>
          <a:xfrm>
            <a:off x="1095901" y="1224253"/>
            <a:ext cx="4542900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4400" spc="-150" dirty="0">
                <a:solidFill>
                  <a:schemeClr val="tx2">
                    <a:lumMod val="50000"/>
                  </a:schemeClr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Post</a:t>
            </a:r>
          </a:p>
          <a:p>
            <a:pPr>
              <a:lnSpc>
                <a:spcPct val="90000"/>
              </a:lnSpc>
            </a:pPr>
            <a:r>
              <a:rPr lang="en-US" sz="4400" spc="-150" dirty="0">
                <a:solidFill>
                  <a:schemeClr val="accent2"/>
                </a:solidFill>
                <a:latin typeface="Montserrat" panose="00000500000000000000" pitchFamily="50" charset="0"/>
                <a:cs typeface="Segoe UI Light" panose="020B0502040204020203" pitchFamily="34" charset="0"/>
              </a:rPr>
              <a:t>Model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F75AE3-FEFF-434E-A8AB-7857B4285079}"/>
              </a:ext>
            </a:extLst>
          </p:cNvPr>
          <p:cNvSpPr/>
          <p:nvPr/>
        </p:nvSpPr>
        <p:spPr>
          <a:xfrm>
            <a:off x="1207700" y="2676698"/>
            <a:ext cx="40401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92482F-5910-FA40-A13F-A8029893C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792" y="0"/>
            <a:ext cx="7600208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380A4D-0F62-3F41-894E-E07F8F5A0FBA}"/>
              </a:ext>
            </a:extLst>
          </p:cNvPr>
          <p:cNvSpPr txBox="1"/>
          <p:nvPr/>
        </p:nvSpPr>
        <p:spPr>
          <a:xfrm>
            <a:off x="893136" y="3359888"/>
            <a:ext cx="279636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Here, we have created a post model in models.py file so django can create a database based on it which  also will be written in SQL.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06215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Custom 7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3CCCC"/>
      </a:accent1>
      <a:accent2>
        <a:srgbClr val="00CCFF"/>
      </a:accent2>
      <a:accent3>
        <a:srgbClr val="6699FF"/>
      </a:accent3>
      <a:accent4>
        <a:srgbClr val="9966FF"/>
      </a:accent4>
      <a:accent5>
        <a:srgbClr val="33CCCC"/>
      </a:accent5>
      <a:accent6>
        <a:srgbClr val="00CCF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252</Words>
  <Application>Microsoft Macintosh PowerPoint</Application>
  <PresentationFormat>Widescreen</PresentationFormat>
  <Paragraphs>33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Montserrat</vt:lpstr>
      <vt:lpstr>Segoe UI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Riyan</dc:creator>
  <cp:lastModifiedBy>Microsoft Office User</cp:lastModifiedBy>
  <cp:revision>70</cp:revision>
  <dcterms:created xsi:type="dcterms:W3CDTF">2019-03-02T08:32:41Z</dcterms:created>
  <dcterms:modified xsi:type="dcterms:W3CDTF">2020-10-31T11:18:43Z</dcterms:modified>
</cp:coreProperties>
</file>

<file path=docProps/thumbnail.jpeg>
</file>